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15" d="100"/>
          <a:sy n="115" d="100"/>
        </p:scale>
        <p:origin x="-1512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6B3C0-CE38-491D-8CE6-B526FA6374EA}" type="datetimeFigureOut">
              <a:rPr lang="en-US" smtClean="0"/>
              <a:t>7/30/2010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93D7F-2566-47BF-B895-1C66BC3C5D0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V3D </a:t>
            </a:r>
            <a:r>
              <a:rPr lang="en-US" dirty="0" err="1" smtClean="0"/>
              <a:t>Hackathon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Jon Luisi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Cross Platform Compatibility</a:t>
            </a:r>
          </a:p>
          <a:p>
            <a:r>
              <a:rPr lang="en-US" dirty="0" smtClean="0"/>
              <a:t>Ease of Installation</a:t>
            </a:r>
          </a:p>
          <a:p>
            <a:r>
              <a:rPr lang="en-US" dirty="0" smtClean="0"/>
              <a:t>Compiler Support</a:t>
            </a:r>
          </a:p>
          <a:p>
            <a:r>
              <a:rPr lang="en-US" dirty="0" smtClean="0"/>
              <a:t>Version Compatibility 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Proposal of Farsight </a:t>
            </a:r>
            <a:r>
              <a:rPr lang="en-US" dirty="0" err="1" smtClean="0"/>
              <a:t>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Trace Editor</a:t>
            </a:r>
          </a:p>
          <a:p>
            <a:pPr lvl="1"/>
            <a:r>
              <a:rPr lang="en-US" dirty="0" smtClean="0"/>
              <a:t>Large Scale Group Editing</a:t>
            </a:r>
          </a:p>
          <a:p>
            <a:pPr lvl="1"/>
            <a:r>
              <a:rPr lang="en-US" dirty="0" smtClean="0"/>
              <a:t>Feature Analysis</a:t>
            </a:r>
          </a:p>
          <a:p>
            <a:r>
              <a:rPr lang="en-US" dirty="0" smtClean="0"/>
              <a:t>Nucleus Editor</a:t>
            </a:r>
          </a:p>
          <a:p>
            <a:pPr lvl="1"/>
            <a:r>
              <a:rPr lang="en-US" dirty="0" smtClean="0"/>
              <a:t>Segmentation</a:t>
            </a:r>
          </a:p>
          <a:p>
            <a:pPr lvl="1"/>
            <a:r>
              <a:rPr lang="en-US" dirty="0" smtClean="0"/>
              <a:t>Classification</a:t>
            </a:r>
          </a:p>
          <a:p>
            <a:r>
              <a:rPr lang="en-US" dirty="0" smtClean="0"/>
              <a:t>Preprocessing Tools</a:t>
            </a:r>
          </a:p>
          <a:p>
            <a:r>
              <a:rPr lang="en-US" dirty="0" smtClean="0"/>
              <a:t>Tracing </a:t>
            </a:r>
            <a:r>
              <a:rPr lang="en-US" dirty="0" err="1" smtClean="0"/>
              <a:t>Algorithems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FTK Project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and Montage Images and Tracing </a:t>
            </a:r>
          </a:p>
          <a:p>
            <a:r>
              <a:rPr lang="en-US" dirty="0" smtClean="0"/>
              <a:t>XML File that records</a:t>
            </a:r>
          </a:p>
          <a:p>
            <a:pPr lvl="1"/>
            <a:r>
              <a:rPr lang="en-US" dirty="0" smtClean="0"/>
              <a:t>File Name</a:t>
            </a:r>
          </a:p>
          <a:p>
            <a:pPr lvl="1"/>
            <a:r>
              <a:rPr lang="en-US" dirty="0" smtClean="0"/>
              <a:t>File Type</a:t>
            </a:r>
          </a:p>
          <a:p>
            <a:pPr lvl="2"/>
            <a:r>
              <a:rPr lang="en-US" dirty="0" smtClean="0"/>
              <a:t>Image</a:t>
            </a:r>
          </a:p>
          <a:p>
            <a:pPr lvl="2"/>
            <a:r>
              <a:rPr lang="en-US" dirty="0" smtClean="0"/>
              <a:t>Soma</a:t>
            </a:r>
          </a:p>
          <a:p>
            <a:pPr lvl="2"/>
            <a:r>
              <a:rPr lang="en-US" dirty="0" smtClean="0"/>
              <a:t>Tracing</a:t>
            </a:r>
          </a:p>
          <a:p>
            <a:pPr lvl="1"/>
            <a:r>
              <a:rPr lang="en-US" dirty="0" smtClean="0"/>
              <a:t>Translation Coordinates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Project File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35169" y="1600200"/>
            <a:ext cx="5873662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Montage In FTK Trace Editor</a:t>
            </a:r>
            <a:endParaRPr lang="en-US" dirty="0"/>
          </a:p>
        </p:txBody>
      </p:sp>
      <p:pic>
        <p:nvPicPr>
          <p:cNvPr id="4" name="Content Placeholder 3" descr="CNMontage1.tif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145" y="1600200"/>
            <a:ext cx="8751710" cy="4922838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67</Words>
  <Application>Microsoft Office PowerPoint</Application>
  <PresentationFormat>On-screen Show (4:3)</PresentationFormat>
  <Paragraphs>27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V3D Hackathon</vt:lpstr>
      <vt:lpstr>Open Source</vt:lpstr>
      <vt:lpstr>Proposal of Farsight Plugins</vt:lpstr>
      <vt:lpstr>FTK Project File</vt:lpstr>
      <vt:lpstr>Sample Project File</vt:lpstr>
      <vt:lpstr>Project Montage In FTK Trace Editor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V3D Hackathon</dc:title>
  <dc:creator>Jon</dc:creator>
  <cp:lastModifiedBy>Jon</cp:lastModifiedBy>
  <cp:revision>9</cp:revision>
  <dcterms:created xsi:type="dcterms:W3CDTF">2010-07-30T17:43:37Z</dcterms:created>
  <dcterms:modified xsi:type="dcterms:W3CDTF">2010-07-30T19:10:57Z</dcterms:modified>
</cp:coreProperties>
</file>

<file path=docProps/thumbnail.jpeg>
</file>